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</p:sldMasterIdLst>
  <p:notesMasterIdLst>
    <p:notesMasterId r:id="rId12"/>
  </p:notesMasterIdLst>
  <p:sldIdLst>
    <p:sldId id="256" r:id="rId3"/>
    <p:sldId id="257" r:id="rId4"/>
    <p:sldId id="264" r:id="rId5"/>
    <p:sldId id="258" r:id="rId6"/>
    <p:sldId id="259" r:id="rId7"/>
    <p:sldId id="260" r:id="rId8"/>
    <p:sldId id="261" r:id="rId9"/>
    <p:sldId id="262" r:id="rId10"/>
    <p:sldId id="263" r:id="rId11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37" d="100"/>
          <a:sy n="137" d="100"/>
        </p:scale>
        <p:origin x="864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79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80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81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AFAD695F-E982-4512-941C-90816114BCF1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680" cy="4114080"/>
          </a:xfrm>
          <a:prstGeom prst="rect">
            <a:avLst/>
          </a:prstGeom>
        </p:spPr>
        <p:txBody>
          <a:bodyPr lIns="0" tIns="91440" rIns="0" bIns="91440">
            <a:noAutofit/>
          </a:bodyPr>
          <a:lstStyle/>
          <a:p>
            <a:pPr marL="216000" indent="-216000"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Lets get it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r>
              <a:rPr lang="en-US" sz="4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15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/>
          <p:cNvSpPr/>
          <p:nvPr/>
        </p:nvSpPr>
        <p:spPr>
          <a:xfrm>
            <a:off x="563040" y="2571840"/>
            <a:ext cx="8017560" cy="415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ebris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I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n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S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pace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utonomous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R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emoval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echanism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Arial"/>
                <a:ea typeface="Arial"/>
              </a:rPr>
              <a:t>3/19/2020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83" name="CustomShape 2"/>
          <p:cNvSpPr/>
          <p:nvPr/>
        </p:nvSpPr>
        <p:spPr>
          <a:xfrm>
            <a:off x="439200" y="1402200"/>
            <a:ext cx="8265240" cy="740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>
                <a:solidFill>
                  <a:srgbClr val="FFFFFF"/>
                </a:solidFill>
                <a:latin typeface="Arial"/>
                <a:ea typeface="Arial"/>
              </a:rPr>
              <a:t>DISARM Milestone 5</a:t>
            </a:r>
            <a:br/>
            <a:r>
              <a:rPr lang="en" sz="1600" b="0" strike="noStrike" spc="-1">
                <a:solidFill>
                  <a:srgbClr val="FFFFFF"/>
                </a:solidFill>
                <a:latin typeface="Arial"/>
                <a:ea typeface="Arial"/>
              </a:rPr>
              <a:t>Second Semester</a:t>
            </a:r>
            <a:endParaRPr lang="en-US" sz="16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CustomShape 1"/>
          <p:cNvSpPr/>
          <p:nvPr/>
        </p:nvSpPr>
        <p:spPr>
          <a:xfrm>
            <a:off x="-653400" y="645120"/>
            <a:ext cx="5157720" cy="550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Content</a:t>
            </a:r>
            <a:endParaRPr lang="en-US" sz="2800" b="0" strike="noStrike" spc="-1">
              <a:latin typeface="Arial"/>
            </a:endParaRPr>
          </a:p>
        </p:txBody>
      </p:sp>
      <p:grpSp>
        <p:nvGrpSpPr>
          <p:cNvPr id="85" name="Group 2"/>
          <p:cNvGrpSpPr/>
          <p:nvPr/>
        </p:nvGrpSpPr>
        <p:grpSpPr>
          <a:xfrm>
            <a:off x="74160" y="1039680"/>
            <a:ext cx="4448160" cy="96120"/>
            <a:chOff x="74160" y="1039680"/>
            <a:chExt cx="4448160" cy="96120"/>
          </a:xfrm>
        </p:grpSpPr>
        <p:grpSp>
          <p:nvGrpSpPr>
            <p:cNvPr id="86" name="Group 3"/>
            <p:cNvGrpSpPr/>
            <p:nvPr/>
          </p:nvGrpSpPr>
          <p:grpSpPr>
            <a:xfrm>
              <a:off x="74160" y="1039680"/>
              <a:ext cx="387720" cy="95040"/>
              <a:chOff x="74160" y="1039680"/>
              <a:chExt cx="387720" cy="95040"/>
            </a:xfrm>
          </p:grpSpPr>
          <p:sp>
            <p:nvSpPr>
              <p:cNvPr id="87" name="CustomShape 4"/>
              <p:cNvSpPr/>
              <p:nvPr/>
            </p:nvSpPr>
            <p:spPr>
              <a:xfrm rot="5400000">
                <a:off x="41400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8" name="CustomShape 5"/>
              <p:cNvSpPr/>
              <p:nvPr/>
            </p:nvSpPr>
            <p:spPr>
              <a:xfrm rot="5400000">
                <a:off x="28512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89" name="CustomShape 6"/>
              <p:cNvSpPr/>
              <p:nvPr/>
            </p:nvSpPr>
            <p:spPr>
              <a:xfrm rot="5400000">
                <a:off x="1562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0" name="CustomShape 7"/>
              <p:cNvSpPr/>
              <p:nvPr/>
            </p:nvSpPr>
            <p:spPr>
              <a:xfrm rot="5400000">
                <a:off x="266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91" name="CustomShape 8"/>
            <p:cNvSpPr/>
            <p:nvPr/>
          </p:nvSpPr>
          <p:spPr>
            <a:xfrm rot="16200000">
              <a:off x="1945800" y="168120"/>
              <a:ext cx="360" cy="193500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92" name="Group 9"/>
            <p:cNvGrpSpPr/>
            <p:nvPr/>
          </p:nvGrpSpPr>
          <p:grpSpPr>
            <a:xfrm>
              <a:off x="4134960" y="1039680"/>
              <a:ext cx="387360" cy="95040"/>
              <a:chOff x="4134960" y="1039680"/>
              <a:chExt cx="387360" cy="95040"/>
            </a:xfrm>
          </p:grpSpPr>
          <p:sp>
            <p:nvSpPr>
              <p:cNvPr id="93" name="CustomShape 10"/>
              <p:cNvSpPr/>
              <p:nvPr/>
            </p:nvSpPr>
            <p:spPr>
              <a:xfrm rot="5400000">
                <a:off x="44744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4" name="CustomShape 11"/>
              <p:cNvSpPr/>
              <p:nvPr/>
            </p:nvSpPr>
            <p:spPr>
              <a:xfrm rot="5400000">
                <a:off x="434520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5" name="CustomShape 12"/>
              <p:cNvSpPr/>
              <p:nvPr/>
            </p:nvSpPr>
            <p:spPr>
              <a:xfrm rot="5400000">
                <a:off x="421632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96" name="CustomShape 13"/>
              <p:cNvSpPr/>
              <p:nvPr/>
            </p:nvSpPr>
            <p:spPr>
              <a:xfrm rot="5400000">
                <a:off x="4087440" y="1086840"/>
                <a:ext cx="9504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97" name="CustomShape 14"/>
          <p:cNvSpPr/>
          <p:nvPr/>
        </p:nvSpPr>
        <p:spPr>
          <a:xfrm>
            <a:off x="774720" y="1420200"/>
            <a:ext cx="4897440" cy="1368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400" b="0" strike="noStrike" spc="-1">
              <a:latin typeface="Arial"/>
            </a:endParaRPr>
          </a:p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UPDATED  SYSTEM DIAGRAM</a:t>
            </a:r>
            <a:endParaRPr lang="en-US" sz="1400" b="0" strike="noStrike" spc="-1">
              <a:latin typeface="Arial"/>
            </a:endParaRPr>
          </a:p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SIMULATION DEMO</a:t>
            </a:r>
            <a:endParaRPr lang="en-US" sz="1400" b="0" strike="noStrike" spc="-1">
              <a:latin typeface="Arial"/>
            </a:endParaRPr>
          </a:p>
          <a:p>
            <a:pPr marL="457200" indent="-325800">
              <a:lnSpc>
                <a:spcPct val="150000"/>
              </a:lnSpc>
              <a:buClr>
                <a:srgbClr val="FFFFFF"/>
              </a:buClr>
              <a:buFont typeface="Roboto Mono"/>
              <a:buAutoNum type="arabicPeriod"/>
            </a:pPr>
            <a:r>
              <a:rPr lang="en-US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FORWARD WORK</a:t>
            </a:r>
            <a:endParaRPr lang="en-US" sz="1400" b="0" strike="noStrike" spc="-1">
              <a:latin typeface="Arial"/>
            </a:endParaRPr>
          </a:p>
        </p:txBody>
      </p:sp>
      <p:pic>
        <p:nvPicPr>
          <p:cNvPr id="98" name="Google Shape;88;p17"/>
          <p:cNvPicPr/>
          <p:nvPr/>
        </p:nvPicPr>
        <p:blipFill>
          <a:blip r:embed="rId2"/>
          <a:stretch/>
        </p:blipFill>
        <p:spPr>
          <a:xfrm>
            <a:off x="4834800" y="1278720"/>
            <a:ext cx="2905920" cy="3072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EED10839-D759-426F-8A4B-E8BBF3942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8089" y="1204455"/>
            <a:ext cx="4435529" cy="226553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7CDF13-27F2-4074-93A1-AC5F0EC98A1D}"/>
              </a:ext>
            </a:extLst>
          </p:cNvPr>
          <p:cNvSpPr txBox="1"/>
          <p:nvPr/>
        </p:nvSpPr>
        <p:spPr>
          <a:xfrm>
            <a:off x="2141618" y="3665432"/>
            <a:ext cx="4572000" cy="70237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720" algn="ctr">
              <a:lnSpc>
                <a:spcPct val="115000"/>
              </a:lnSpc>
              <a:buClr>
                <a:srgbClr val="595959"/>
              </a:buClr>
            </a:pPr>
            <a:r>
              <a:rPr lang="en-US" spc="-1" dirty="0">
                <a:solidFill>
                  <a:srgbClr val="FFFFFF"/>
                </a:solidFill>
                <a:latin typeface="Arial"/>
              </a:rPr>
              <a:t>Client: Dr. Markus Wilde                                        Advisor: Dr. Marius </a:t>
            </a:r>
            <a:r>
              <a:rPr lang="en-US" spc="-1" dirty="0" err="1">
                <a:solidFill>
                  <a:srgbClr val="FFFFFF"/>
                </a:solidFill>
                <a:latin typeface="Arial"/>
              </a:rPr>
              <a:t>Silaghi</a:t>
            </a:r>
            <a:endParaRPr lang="en-US" sz="1800" spc="-1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015474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CustomShape 1"/>
          <p:cNvSpPr/>
          <p:nvPr/>
        </p:nvSpPr>
        <p:spPr>
          <a:xfrm>
            <a:off x="591840" y="414000"/>
            <a:ext cx="4571640" cy="50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MILESTONE TASKS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00" name="CustomShape 2"/>
          <p:cNvSpPr/>
          <p:nvPr/>
        </p:nvSpPr>
        <p:spPr>
          <a:xfrm>
            <a:off x="591840" y="1083960"/>
            <a:ext cx="7799040" cy="91623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indent="-28512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1) Finish developing DISARM plugin (Completed)</a:t>
            </a:r>
          </a:p>
          <a:p>
            <a:pPr marL="285840" indent="-28512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2) Develop demo videos (1/3 Completed)</a:t>
            </a:r>
          </a:p>
          <a:p>
            <a:pPr marL="285840" indent="-285120">
              <a:lnSpc>
                <a:spcPct val="115000"/>
              </a:lnSpc>
              <a:buClr>
                <a:srgbClr val="595959"/>
              </a:buClr>
              <a:buFont typeface="Arial"/>
              <a:buChar char="•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</a:rPr>
              <a:t>3) Create poster for showcase (In progress)</a:t>
            </a:r>
            <a:endParaRPr lang="en-US" sz="1600" b="0" strike="noStrike" spc="-1" dirty="0">
              <a:latin typeface="Arial"/>
            </a:endParaRPr>
          </a:p>
        </p:txBody>
      </p:sp>
      <p:pic>
        <p:nvPicPr>
          <p:cNvPr id="101" name="Google Shape;505;p40"/>
          <p:cNvPicPr/>
          <p:nvPr/>
        </p:nvPicPr>
        <p:blipFill>
          <a:blip r:embed="rId2"/>
          <a:stretch/>
        </p:blipFill>
        <p:spPr>
          <a:xfrm>
            <a:off x="2444760" y="2571840"/>
            <a:ext cx="3948840" cy="1801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CustomShape 1"/>
          <p:cNvSpPr/>
          <p:nvPr/>
        </p:nvSpPr>
        <p:spPr>
          <a:xfrm>
            <a:off x="585000" y="394200"/>
            <a:ext cx="4571640" cy="50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UPDATED SYSTEM DIAGRAM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103" name="CustomShape 2"/>
          <p:cNvSpPr/>
          <p:nvPr/>
        </p:nvSpPr>
        <p:spPr>
          <a:xfrm>
            <a:off x="3717360" y="2571840"/>
            <a:ext cx="763200" cy="397440"/>
          </a:xfrm>
          <a:prstGeom prst="rightArrow">
            <a:avLst>
              <a:gd name="adj1" fmla="val 50000"/>
              <a:gd name="adj2" fmla="val 50000"/>
            </a:avLst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04" name="Picture 8" descr="A screenshot of a computer&#10;&#10;Description automatically generated with medium confidence"/>
          <p:cNvPicPr/>
          <p:nvPr/>
        </p:nvPicPr>
        <p:blipFill>
          <a:blip r:embed="rId2"/>
          <a:stretch/>
        </p:blipFill>
        <p:spPr>
          <a:xfrm>
            <a:off x="1452600" y="944640"/>
            <a:ext cx="1930680" cy="3933000"/>
          </a:xfrm>
          <a:prstGeom prst="rect">
            <a:avLst/>
          </a:prstGeom>
          <a:ln>
            <a:noFill/>
          </a:ln>
        </p:spPr>
      </p:pic>
      <p:pic>
        <p:nvPicPr>
          <p:cNvPr id="105" name="Picture 104"/>
          <p:cNvPicPr/>
          <p:nvPr/>
        </p:nvPicPr>
        <p:blipFill>
          <a:blip r:embed="rId3"/>
          <a:stretch/>
        </p:blipFill>
        <p:spPr>
          <a:xfrm>
            <a:off x="4846320" y="822960"/>
            <a:ext cx="1860480" cy="42282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Picture 1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</p:blipFill>
        <p:spPr>
          <a:xfrm>
            <a:off x="293040" y="1096920"/>
            <a:ext cx="3878280" cy="2519280"/>
          </a:xfrm>
          <a:prstGeom prst="rect">
            <a:avLst/>
          </a:prstGeom>
          <a:ln>
            <a:noFill/>
          </a:ln>
        </p:spPr>
      </p:pic>
      <p:sp>
        <p:nvSpPr>
          <p:cNvPr id="107" name="CustomShape 1"/>
          <p:cNvSpPr/>
          <p:nvPr/>
        </p:nvSpPr>
        <p:spPr>
          <a:xfrm>
            <a:off x="520200" y="200880"/>
            <a:ext cx="4571640" cy="50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SIMULATION DEMO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108" name="Picture 2">
            <a:hlinkClick r:id="" action="ppaction://media"/>
          </p:cNvPr>
          <p:cNvPicPr/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</p:blipFill>
        <p:spPr>
          <a:xfrm>
            <a:off x="4371120" y="1096920"/>
            <a:ext cx="4479120" cy="2519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6" dur="15829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>
                                      <p:cBhvr>
                                        <p:cTn id="10" dur="14037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11" restart="whenNotActive" fill="hold" nodeType="interactiveSeq">
                <p:stCondLst>
                  <p:cond evt="onClick" delay="0">
                    <p:tgtEl>
                      <p:spTgt spid="106"/>
                    </p:tgtEl>
                  </p:cond>
                </p:stCondLst>
                <p:childTnLst>
                  <p:par>
                    <p:cTn id="12" fill="hold">
                      <p:stCondLst>
                        <p:cond evt="onClick" delay="0">
                          <p:tgtEl>
                            <p:spTgt spid="106"/>
                          </p:tgtEl>
                        </p:cond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>
              <p:cTn id="16" restart="whenNotActive" fill="hold" nodeType="interactiveSeq">
                <p:stCondLst>
                  <p:cond evt="onClick" delay="0">
                    <p:tgtEl>
                      <p:spTgt spid="108"/>
                    </p:tgtEl>
                  </p:cond>
                </p:stCondLst>
                <p:childTnLst>
                  <p:par>
                    <p:cTn id="17" fill="hold">
                      <p:stCondLst>
                        <p:cond evt="onClick" delay="0">
                          <p:tgtEl>
                            <p:spTgt spid="108"/>
                          </p:tgtEl>
                        </p:cond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mediacall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0" dur="1" fill="hold"/>
                                        <p:tgtEl>
                                          <p:spTgt spid="10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57200" y="335520"/>
            <a:ext cx="4571640" cy="4550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SIMULATION DEMO</a:t>
            </a:r>
            <a:endParaRPr lang="en-US" sz="1800" b="0" strike="noStrike" spc="-1" dirty="0">
              <a:latin typeface="Arial"/>
            </a:endParaRPr>
          </a:p>
        </p:txBody>
      </p:sp>
      <p:pic>
        <p:nvPicPr>
          <p:cNvPr id="3" name="sensor_demo_5-2021-03-19_14.48.46_1">
            <a:hlinkClick r:id="" action="ppaction://media"/>
            <a:extLst>
              <a:ext uri="{FF2B5EF4-FFF2-40B4-BE49-F238E27FC236}">
                <a16:creationId xmlns:a16="http://schemas.microsoft.com/office/drawing/2014/main" id="{8C8B563B-9D3F-4C75-BEC3-4171659B18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19711" y="1149724"/>
            <a:ext cx="5722033" cy="32714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Picture 4" descr="Diagram, engineering drawing&#10;&#10;Description automatically generated"/>
          <p:cNvPicPr/>
          <p:nvPr/>
        </p:nvPicPr>
        <p:blipFill>
          <a:blip r:embed="rId2"/>
          <a:stretch/>
        </p:blipFill>
        <p:spPr>
          <a:xfrm>
            <a:off x="1173853" y="3040510"/>
            <a:ext cx="2960936" cy="1806513"/>
          </a:xfrm>
          <a:prstGeom prst="rect">
            <a:avLst/>
          </a:prstGeom>
          <a:ln>
            <a:noFill/>
          </a:ln>
        </p:spPr>
      </p:pic>
      <p:sp>
        <p:nvSpPr>
          <p:cNvPr id="111" name="CustomShape 1"/>
          <p:cNvSpPr/>
          <p:nvPr/>
        </p:nvSpPr>
        <p:spPr>
          <a:xfrm>
            <a:off x="587880" y="237960"/>
            <a:ext cx="4571640" cy="45508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131040">
              <a:lnSpc>
                <a:spcPct val="150000"/>
              </a:lnSpc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FORWARD WORK (MILESTONE 6)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112" name="CustomShape 2"/>
          <p:cNvSpPr/>
          <p:nvPr/>
        </p:nvSpPr>
        <p:spPr>
          <a:xfrm>
            <a:off x="672818" y="1274814"/>
            <a:ext cx="4571640" cy="17656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285840" lvl="8" indent="-28512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Finish recording demo videos (6U, 26U, multiple debris?)</a:t>
            </a:r>
            <a:endParaRPr lang="en-US" sz="1600" b="0" strike="noStrike" spc="-1" dirty="0">
              <a:latin typeface="Arial"/>
            </a:endParaRPr>
          </a:p>
          <a:p>
            <a:pPr marL="285840" lvl="8" indent="-28512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b="0" strike="noStrike" spc="-1" dirty="0">
                <a:solidFill>
                  <a:srgbClr val="FFFFFF"/>
                </a:solidFill>
                <a:latin typeface="Arial"/>
                <a:ea typeface="DejaVu Sans"/>
              </a:rPr>
              <a:t>Design poster and e-book with team</a:t>
            </a:r>
          </a:p>
          <a:p>
            <a:pPr marL="285840" lvl="8" indent="-285120">
              <a:lnSpc>
                <a:spcPct val="115000"/>
              </a:lnSpc>
              <a:buClr>
                <a:srgbClr val="595959"/>
              </a:buClr>
              <a:buFont typeface="Courier New"/>
              <a:buChar char="o"/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Help control systems lead with testing </a:t>
            </a:r>
          </a:p>
          <a:p>
            <a:pPr marL="720" lvl="8">
              <a:lnSpc>
                <a:spcPct val="115000"/>
              </a:lnSpc>
              <a:buClr>
                <a:srgbClr val="595959"/>
              </a:buClr>
            </a:pPr>
            <a:r>
              <a:rPr lang="en-US" sz="1600" spc="-1" dirty="0">
                <a:solidFill>
                  <a:srgbClr val="FFFFFF"/>
                </a:solidFill>
                <a:latin typeface="Arial"/>
              </a:rPr>
              <a:t>     motor code once it arrives.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15000"/>
              </a:lnSpc>
            </a:pPr>
            <a:endParaRPr lang="en-US" sz="1600" b="0" strike="noStrike" spc="-1" dirty="0">
              <a:latin typeface="Arial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98F3341-74C1-4DD8-9E62-51C500408D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4009" y="1198031"/>
            <a:ext cx="1967576" cy="3555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CustomShape 1"/>
          <p:cNvSpPr/>
          <p:nvPr/>
        </p:nvSpPr>
        <p:spPr>
          <a:xfrm>
            <a:off x="1298160" y="348120"/>
            <a:ext cx="6770880" cy="1935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200" b="0" strike="noStrike" spc="-1">
                <a:solidFill>
                  <a:srgbClr val="FFFFFF"/>
                </a:solidFill>
                <a:latin typeface="Arial"/>
                <a:ea typeface="Arial"/>
              </a:rPr>
              <a:t>THANK YOU!</a:t>
            </a:r>
            <a:endParaRPr lang="en-US" sz="8200" b="0" strike="noStrike" spc="-1">
              <a:latin typeface="Arial"/>
            </a:endParaRPr>
          </a:p>
        </p:txBody>
      </p:sp>
      <p:sp>
        <p:nvSpPr>
          <p:cNvPr id="115" name="CustomShape 2"/>
          <p:cNvSpPr/>
          <p:nvPr/>
        </p:nvSpPr>
        <p:spPr>
          <a:xfrm>
            <a:off x="623160" y="2571840"/>
            <a:ext cx="2651760" cy="1512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Kyle Watkins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Project Manager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watkinsk2017@my.fit.edu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Luca Rizza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Systems 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lrizza2017@my.fit.edu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Laura Guziczek,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lguziczek2018@my.fit.edu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116" name="CustomShape 3"/>
          <p:cNvSpPr/>
          <p:nvPr/>
        </p:nvSpPr>
        <p:spPr>
          <a:xfrm>
            <a:off x="3014640" y="1864800"/>
            <a:ext cx="3465360" cy="32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Any Questions?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117" name="Group 4"/>
          <p:cNvGrpSpPr/>
          <p:nvPr/>
        </p:nvGrpSpPr>
        <p:grpSpPr>
          <a:xfrm>
            <a:off x="454680" y="348120"/>
            <a:ext cx="95400" cy="4447440"/>
            <a:chOff x="454680" y="348120"/>
            <a:chExt cx="95400" cy="4447440"/>
          </a:xfrm>
        </p:grpSpPr>
        <p:grpSp>
          <p:nvGrpSpPr>
            <p:cNvPr id="118" name="Group 5"/>
            <p:cNvGrpSpPr/>
            <p:nvPr/>
          </p:nvGrpSpPr>
          <p:grpSpPr>
            <a:xfrm>
              <a:off x="454680" y="4408560"/>
              <a:ext cx="95400" cy="387000"/>
              <a:chOff x="454680" y="4408560"/>
              <a:chExt cx="95400" cy="387000"/>
            </a:xfrm>
          </p:grpSpPr>
          <p:sp>
            <p:nvSpPr>
              <p:cNvPr id="119" name="CustomShape 6"/>
              <p:cNvSpPr/>
              <p:nvPr/>
            </p:nvSpPr>
            <p:spPr>
              <a:xfrm>
                <a:off x="454680" y="440856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0" name="CustomShape 7"/>
              <p:cNvSpPr/>
              <p:nvPr/>
            </p:nvSpPr>
            <p:spPr>
              <a:xfrm>
                <a:off x="454680" y="453744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1" name="CustomShape 8"/>
              <p:cNvSpPr/>
              <p:nvPr/>
            </p:nvSpPr>
            <p:spPr>
              <a:xfrm>
                <a:off x="454680" y="466632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2" name="CustomShape 9"/>
              <p:cNvSpPr/>
              <p:nvPr/>
            </p:nvSpPr>
            <p:spPr>
              <a:xfrm>
                <a:off x="454680" y="4795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123" name="CustomShape 10"/>
            <p:cNvSpPr/>
            <p:nvPr/>
          </p:nvSpPr>
          <p:spPr>
            <a:xfrm rot="10800000">
              <a:off x="502560" y="1604520"/>
              <a:ext cx="360" cy="1935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24" name="Group 11"/>
            <p:cNvGrpSpPr/>
            <p:nvPr/>
          </p:nvGrpSpPr>
          <p:grpSpPr>
            <a:xfrm>
              <a:off x="454680" y="348120"/>
              <a:ext cx="95400" cy="387360"/>
              <a:chOff x="454680" y="348120"/>
              <a:chExt cx="95400" cy="387360"/>
            </a:xfrm>
          </p:grpSpPr>
          <p:sp>
            <p:nvSpPr>
              <p:cNvPr id="125" name="CustomShape 12"/>
              <p:cNvSpPr/>
              <p:nvPr/>
            </p:nvSpPr>
            <p:spPr>
              <a:xfrm>
                <a:off x="454680" y="34812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6" name="CustomShape 13"/>
              <p:cNvSpPr/>
              <p:nvPr/>
            </p:nvSpPr>
            <p:spPr>
              <a:xfrm>
                <a:off x="454680" y="4770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7" name="CustomShape 14"/>
              <p:cNvSpPr/>
              <p:nvPr/>
            </p:nvSpPr>
            <p:spPr>
              <a:xfrm>
                <a:off x="454680" y="60624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28" name="CustomShape 15"/>
              <p:cNvSpPr/>
              <p:nvPr/>
            </p:nvSpPr>
            <p:spPr>
              <a:xfrm>
                <a:off x="454680" y="73512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129" name="CustomShape 16"/>
          <p:cNvSpPr/>
          <p:nvPr/>
        </p:nvSpPr>
        <p:spPr>
          <a:xfrm>
            <a:off x="2838960" y="2571840"/>
            <a:ext cx="3465360" cy="178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Michael Leard,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mleard2017@my.fit.edu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Ali Lebbar,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alebbar2016@my.fit.edu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Davey Renoid,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drenoid2016@my.fit.edu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Matthew Intriago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Computer Science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mintriago2017@my.fit.edu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130" name="CustomShape 17"/>
          <p:cNvSpPr/>
          <p:nvPr/>
        </p:nvSpPr>
        <p:spPr>
          <a:xfrm>
            <a:off x="6125040" y="2608200"/>
            <a:ext cx="2790720" cy="1707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Vincent Panichelli,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vpanichelli2017@my.fit.edu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Daniel Soto,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dsotoperezco2017@my.fit.edu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1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Nouraldean El-Chariti</a:t>
            </a:r>
            <a:r>
              <a:rPr lang="en" sz="1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,</a:t>
            </a: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1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1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nelchariti2017@my.fit.edu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pic>
        <p:nvPicPr>
          <p:cNvPr id="131" name="Google Shape;687;p53"/>
          <p:cNvPicPr/>
          <p:nvPr/>
        </p:nvPicPr>
        <p:blipFill>
          <a:blip r:embed="rId3"/>
          <a:srcRect l="41550" r="41244"/>
          <a:stretch/>
        </p:blipFill>
        <p:spPr>
          <a:xfrm>
            <a:off x="7992720" y="111600"/>
            <a:ext cx="1030320" cy="666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5420</TotalTime>
  <Words>231</Words>
  <Application>Microsoft Office PowerPoint</Application>
  <PresentationFormat>On-screen Show (16:9)</PresentationFormat>
  <Paragraphs>45</Paragraphs>
  <Slides>9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9" baseType="lpstr">
      <vt:lpstr>Arial</vt:lpstr>
      <vt:lpstr>Courier New</vt:lpstr>
      <vt:lpstr>Roboto Condensed</vt:lpstr>
      <vt:lpstr>Roboto Mono</vt:lpstr>
      <vt:lpstr>Roboto Mono Regular</vt:lpstr>
      <vt:lpstr>Symbol</vt:lpstr>
      <vt:lpstr>Times New Roman</vt:lpstr>
      <vt:lpstr>Wingdings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DISARM Milestone 3</dc:title>
  <dc:subject/>
  <dc:creator>Matthew Intriago</dc:creator>
  <dc:description/>
  <cp:lastModifiedBy>mintriago2017@fit.edu</cp:lastModifiedBy>
  <cp:revision>31</cp:revision>
  <dcterms:modified xsi:type="dcterms:W3CDTF">2021-03-19T19:41:39Z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2</vt:i4>
  </property>
  <property fmtid="{D5CDD505-2E9C-101B-9397-08002B2CF9AE}" pid="7" name="Notes">
    <vt:i4>1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8</vt:i4>
  </property>
</Properties>
</file>